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7" r:id="rId10"/>
    <p:sldId id="268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1F5E2-90B9-4A72-8D5C-DFD3FB2C1FE8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52B0C-4A70-484D-92EC-655705CF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5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2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4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1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4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9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7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F1B8-E51D-4EE7-8E0A-21592AF1EEE3}" type="datetimeFigureOut">
              <a:rPr lang="en-GB" smtClean="0"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1CB63-9740-4169-B1CB-AA26B810A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2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476"/>
            <a:ext cx="8856984" cy="448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0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9" y="116632"/>
            <a:ext cx="7579055" cy="663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29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6" y="188640"/>
            <a:ext cx="88728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5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672"/>
            <a:ext cx="7920880" cy="659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46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8208912" cy="664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48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04856" cy="656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75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09831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74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827"/>
            <a:ext cx="8951212" cy="60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8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3" y="139039"/>
            <a:ext cx="8920753" cy="40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4204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194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Cripps</dc:creator>
  <cp:lastModifiedBy>Paul Cripps</cp:lastModifiedBy>
  <cp:revision>4</cp:revision>
  <cp:lastPrinted>2011-11-08T13:37:05Z</cp:lastPrinted>
  <dcterms:created xsi:type="dcterms:W3CDTF">2011-11-08T12:59:34Z</dcterms:created>
  <dcterms:modified xsi:type="dcterms:W3CDTF">2011-11-08T13:42:04Z</dcterms:modified>
</cp:coreProperties>
</file>